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20881B-EF3C-4B73-9239-B1D114399A8C}" type="datetimeFigureOut">
              <a:rPr lang="ru-RU" smtClean="0"/>
              <a:pPr/>
              <a:t>17.05.2023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105641-ED8D-4C8E-B9B3-2ED54B844E7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andia.ru/text/category/ortopediy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2640356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5800" y="401739"/>
            <a:ext cx="7854696" cy="2189448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«Психолого-педагогическая характеристика детей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нарушением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опорно-двигательного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аппарата».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gp66dzm.ru/upload/iblock/597/597bab947c10e67ff806519e3e471c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60" y="2846767"/>
            <a:ext cx="7306279" cy="32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5"/>
          <p:cNvSpPr txBox="1">
            <a:spLocks/>
          </p:cNvSpPr>
          <p:nvPr/>
        </p:nvSpPr>
        <p:spPr>
          <a:xfrm>
            <a:off x="5076056" y="6093296"/>
            <a:ext cx="3672408" cy="504056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Савина Н.В.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396044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статистике 5—7 % детей в нашей стране страдают нарушенными функциями двигательной сферы, носящими как врожденный, так и приобретенный характер.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детей объединяет то, что у них имеется двигательный дефект.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buClr>
                <a:srgbClr val="9BBB59"/>
              </a:buClr>
              <a:buNone/>
            </a:pP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В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большую часть (89%) среди них составляют дети с церебральным параличом. 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Нарушения опорно-двигательного аппарата могут быть мышечного, костного происхождения, а также наблюдаться по причине искажений в центральной нервной системе.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	Из-за отрицательного воздействия нарушений в движениях на другие системы организма такие дети часто отстают в интеллектуальном и психическом развитии. </a:t>
            </a:r>
          </a:p>
          <a:p>
            <a:endParaRPr lang="ru-RU" sz="1800" dirty="0"/>
          </a:p>
        </p:txBody>
      </p:sp>
      <p:pic>
        <p:nvPicPr>
          <p:cNvPr id="4098" name="Picture 2" descr="http://klubmama.ru/uploads/posts/2022-08/1660751385_44-klubmama-ru-p-podelki-rukami-detei-invalidov-foto-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65" y="4306387"/>
            <a:ext cx="3632725" cy="23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osmetologo.ru/wp-content/uploads/2017/12/DCP_2_11104006-e15129888939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480321" cy="233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              ВИДЫ НАРУШЕНИЙ ОПОРНО-ДВИГАТЕЛЬНОГО АППАРАТА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247274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врожденная патология опорно-двигательного аппарата: вывих бедра, кривошея, аномалии развития позвоночника, косолапость и различные деформации стоп, недоразвитие и дефекты конечностей, аномалии формирования пальцев кисти;</a:t>
            </a:r>
          </a:p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  заболевания нервной системы: детский церебральный паралич, полиомиелит;</a:t>
            </a:r>
          </a:p>
          <a:p>
            <a:pPr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приобретенные заболевания и повреждения опорно-двигательного аппарата: травматические повреждения спинного и головного мозга, конечностей, полиартрит, заболевания скелета, в том числе рахит. </a:t>
            </a:r>
            <a:endParaRPr lang="ru-RU" sz="1800" dirty="0"/>
          </a:p>
        </p:txBody>
      </p:sp>
      <p:pic>
        <p:nvPicPr>
          <p:cNvPr id="1026" name="Picture 2" descr="https://static.tildacdn.com/tild3634-3233-4935-a137-363134623864/122d647714d0f661ec4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54458"/>
            <a:ext cx="3912369" cy="26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voi.ru/images/content/1411/repetitcii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54457"/>
            <a:ext cx="3600400" cy="26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21602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/>
              <a:t> 	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нуждаются в особых условиях жизни, обучения и последующей трудовой деятельности. В их социальной адаптации определяются два направления.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имеет целью приспособить к ребенку окружающую среду. Для этого существуют специальные технические средства передвижения, предметы обихода, пандусы, съезды на тротуарах. 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способ адаптации ребенка с двигательным дефектом — приспособить его самого к обычным условиям социальной среды.</a:t>
            </a:r>
          </a:p>
          <a:p>
            <a:endParaRPr lang="ru-RU" sz="1800" dirty="0"/>
          </a:p>
        </p:txBody>
      </p:sp>
      <p:pic>
        <p:nvPicPr>
          <p:cNvPr id="3076" name="Picture 4" descr="https://minobr74.ru/uploads/100/6/section/193/2019/08/Zanatia-detej-s-OV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40968"/>
            <a:ext cx="5328592" cy="349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996952"/>
            <a:ext cx="8784976" cy="3672408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1800" dirty="0"/>
              <a:t>	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физического развития заставляют педагогов вносить изменения, как в организацию занятий, так и в содержание и методы обучения. 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Опираясь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современные исследования, мы понимаем, что дети с нарушениями ОДА развиваются специфически (особенно), но основные тенденции развития 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сохраняются.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характерны следующие трудности:</a:t>
            </a:r>
          </a:p>
          <a:p>
            <a:pPr algn="just">
              <a:spcAft>
                <a:spcPts val="0"/>
              </a:spcAft>
            </a:pPr>
            <a:r>
              <a:rPr lang="ru-RU" sz="19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пространственных ориентировок (начиная от ощущения самого себя);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неточность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невозможность регулировать собственные движения;</a:t>
            </a:r>
          </a:p>
          <a:p>
            <a:pPr algn="just">
              <a:spcAft>
                <a:spcPts val="0"/>
              </a:spcAft>
            </a:pPr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речевые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нарушения не дают возможность объяснить, обозначить проблему;</a:t>
            </a:r>
          </a:p>
          <a:p>
            <a:r>
              <a:rPr lang="ru-RU" sz="19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дефекты </a:t>
            </a:r>
            <a:r>
              <a:rPr lang="ru-RU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зрительного восприятия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/>
          </a:p>
        </p:txBody>
      </p:sp>
      <p:pic>
        <p:nvPicPr>
          <p:cNvPr id="2050" name="Picture 2" descr="https://regnum.ru/uploads/pictures/news/2021/04/09/regnum_picture_16179710817894746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036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nvestvlg.ru/800/600/https/phototass1.cdnvideo.ru/width/1200_4ce85301/tass/m2/np/uploads/i/20190717/1236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87036"/>
            <a:ext cx="3845453" cy="240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44491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701192"/>
          </a:xfrm>
        </p:spPr>
        <p:txBody>
          <a:bodyPr>
            <a:normAutofit fontScale="47500" lnSpcReduction="20000"/>
          </a:bodyPr>
          <a:lstStyle/>
          <a:p>
            <a:pPr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1800" dirty="0" smtClean="0"/>
              <a:t>	</a:t>
            </a:r>
            <a:r>
              <a:rPr lang="ru-RU" sz="33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Важной 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частью работы педагога становится создание специальных условий и соблюдение определенных требований: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ru-RU" sz="33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начала занятий педагогу необходимо провести подробную беседу с родителями об увлечениях ребёнка, его интересах, склонностях, любимых занятиях, играх, выяснить какие двигательные навыки у него развиты и в процессе какой деятельности он их активизирует</a:t>
            </a:r>
            <a:r>
              <a:rPr lang="ru-RU" sz="3300" dirty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необходимо выяснить</a:t>
            </a:r>
            <a:r>
              <a:rPr lang="ru-RU" sz="33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положительные черты характера</a:t>
            </a:r>
            <a:r>
              <a:rPr lang="ru-RU" sz="3300" dirty="0">
                <a:solidFill>
                  <a:srgbClr val="01010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ребенка,</a:t>
            </a:r>
            <a:r>
              <a:rPr lang="ru-RU" sz="33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которые можно опереться в процессе учебной деятельности, а также негативные, требующие особого внимания;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ru-RU" sz="3300" dirty="0">
                <a:solidFill>
                  <a:srgbClr val="01010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 приходом ребёнка с нарушениями ОДА в группу, необходимо провести предварительную работу с детским коллективом;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соблюдение индивидуального </a:t>
            </a:r>
            <a:r>
              <a:rPr lang="ru-RU" sz="33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Ортопедия"/>
              </a:rPr>
              <a:t>ортопедического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режима (поза, ограничители движений, утяжеления и т. д.);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с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оздание обстановки, способствующей эмоциональному спокойствию ребенка, в частности, устранение предметов, вызывающих его негативную реакцию;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использование специальных приспособлений для удержания материально-технических средств;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дозированная нагрузка через включение предварительных, промежуточных расслабляющих упражнений;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моральная поддержка и похвала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занятии</a:t>
            </a: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ru-RU" sz="33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8) </a:t>
            </a:r>
            <a:r>
              <a:rPr lang="ru-RU" sz="3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занятии от педагога требуется особый речевой режим: четкая, разборчивая речь без резкого повышения голоса, необходимое число повторений, подчеркнутое </a:t>
            </a:r>
            <a:r>
              <a:rPr lang="ru-RU" sz="33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артикулирование</a:t>
            </a:r>
            <a:r>
              <a:rPr lang="ru-RU" sz="3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3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37339"/>
      </p:ext>
    </p:extLst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192</TotalTime>
  <Words>94</Words>
  <Application>Microsoft Office PowerPoint</Application>
  <PresentationFormat>Экран (4:3)</PresentationFormat>
  <Paragraphs>30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Constantia</vt:lpstr>
      <vt:lpstr>Times New Roman</vt:lpstr>
      <vt:lpstr>Wingdings 2</vt:lpstr>
      <vt:lpstr>Поток</vt:lpstr>
      <vt:lpstr>   </vt:lpstr>
      <vt:lpstr>Презентация PowerPoint</vt:lpstr>
      <vt:lpstr>              ВИДЫ НАРУШЕНИЙ ОПОРНО-ДВИГАТЕЛЬНОГО АППАРАТА 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бюджетное образовательное учреждение среднего профессионального образования города Москвы Педагогический колледж №6 Специальность 050704 «Дошкольное образование» Тема: «Дети с нарушением опорно- двигательного аппарата».  </dc:title>
  <dc:creator>Admin</dc:creator>
  <cp:lastModifiedBy>DELL</cp:lastModifiedBy>
  <cp:revision>28</cp:revision>
  <dcterms:created xsi:type="dcterms:W3CDTF">2013-03-19T16:34:17Z</dcterms:created>
  <dcterms:modified xsi:type="dcterms:W3CDTF">2023-05-17T12:36:44Z</dcterms:modified>
</cp:coreProperties>
</file>